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80" r:id="rId20"/>
    <p:sldId id="281" r:id="rId21"/>
    <p:sldId id="276" r:id="rId22"/>
    <p:sldId id="282" r:id="rId23"/>
    <p:sldId id="283" r:id="rId24"/>
    <p:sldId id="277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686305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Национальная и религиозная политика в 1725-1762 гг.</a:t>
            </a:r>
            <a:endParaRPr lang="ru-RU" sz="5400" b="1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Христианизация народов мордовского края.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2514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Подготовила и провела: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Наумкина И.В., учитель истории и обществознания МБОУ «Ардатовская СОШ» Дубёнского района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Республики Мордовия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videouroki.net/videouroki/conspekty/hist8rufgos/18-nacionalnaya-i-religioznaya-politika-v-1725-1762-godah.files/image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708601" cy="404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videouroki.net/videouroki/conspekty/hist8rufgos/18-nacionalnaya-i-religioznaya-politika-v-1725-1762-godah.files/image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5976664" cy="38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6165304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Неплюев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2. Религиозная политика.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7" descr="Рисунок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9552" y="1415786"/>
            <a:ext cx="2736304" cy="3625604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5373216"/>
            <a:ext cx="261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Анна Иоанновна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124744"/>
            <a:ext cx="53285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Преследованиям подвергались духовные лица, не присягнувшие императрице.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Те, кто не имел должности в церкви, отправлялись в армию.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1735 году Анна Иоанновна подтвердила свободу отправления богослужения для протестантов и католиков.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бурят и калмыков распространился буддизм.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запрещено переходить в старообрядчество.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168352" cy="4155256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2120" y="5373216"/>
            <a:ext cx="305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Елизавета Петровна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4824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соблюдала посты и пешком ходила на богомолье.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Жертвовала деньги на строительство монастырей.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Прекратились отправки в армию детей священнослужителей.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Принимать постриг было разрешено людям любого звания.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стала восстанавливать патриаршество.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страны были высланы все евреи, которые не хотели принимать православие.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Елизавета Петровна приказала сносить мечети в татарских сёлах, где жили православные.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Забайкалье возникли первые буддийские монастыри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Цугольский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Гусиноозёрский дацаны. </a:t>
            </a:r>
          </a:p>
          <a:p>
            <a:pPr marL="342900" indent="-342900">
              <a:buAutoNum type="arabicPeriod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ideouroki.net/videouroki/conspekty/hist8rufgos/18-nacionalnaya-i-religioznaya-politika-v-1725-1762-godah.files/image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48650" cy="49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буддийский монастырь – </a:t>
            </a:r>
          </a:p>
          <a:p>
            <a:pPr marL="342900" indent="-34290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Гусиноозёрский дацан.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663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3. Христианизация народов </a:t>
            </a:r>
          </a:p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мордовского края.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проектов:</a:t>
            </a:r>
          </a:p>
          <a:p>
            <a:endParaRPr lang="ru-RU" sz="28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Мордовский край в начале XVIII века.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Начало христианизации в мордовском крае.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Восстание мордвы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Терюшевской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волости.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Православные храмы на территории Дубёнского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taman\Рабочий стол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51520" y="548680"/>
            <a:ext cx="2880319" cy="3816424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261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Анна Иоанновна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ds03.infourok.ru/uploads/ex/0512/0001b2c1-09ee2a66/640/img16.jpg"/>
          <p:cNvPicPr>
            <a:picLocks noChangeAspect="1" noChangeArrowheads="1"/>
          </p:cNvPicPr>
          <p:nvPr/>
        </p:nvPicPr>
        <p:blipFill>
          <a:blip r:embed="rId3" cstate="print"/>
          <a:srcRect l="50793"/>
          <a:stretch>
            <a:fillRect/>
          </a:stretch>
        </p:blipFill>
        <p:spPr bwMode="auto">
          <a:xfrm>
            <a:off x="6144344" y="2132856"/>
            <a:ext cx="2999656" cy="457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1268760"/>
            <a:ext cx="2664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от 11 сентября 1740 г. о реорганизации Конторы новокрещенских дел с центром в Казани, призванная ускорить христианизацию народов, проживающих на территории Казанской, Астраханской, Нижегородской и Воронежской губерний.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052736"/>
            <a:ext cx="871296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именного Указа императрицы Анны Иоанновны от 11 сентября 1740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Приходящим к крещению в награждение за восприятие святого крещения, против прежних дач, покупая из положенной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новокрещеных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суммы, давать каждому по кресту медному, что на персях носят, весом каждой до пяти золотников, да по одной рубахе с порты и по сермяжному кафтану с шапкою и рукавицы, обуви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 чулками; а кто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ознатнее, тем при крещении давать кресты серебряные по четыре золотника, кафтан из сукон крашеных, какого цвета кто похочет, ценою по 50 копеек аршин, а вместо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сапоги ценою по 45 копеек, женскому полу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очельники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 рубахе холщевой, да от денег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мужеска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пола, кои от рождения свыше 15 лет, по 50 копеек, а от 10 до 15 лет по рублю, а кои ниже 10 лет, тем по 50 копеек;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пола от 12 лет и выше по рублю, а прочим кои ниже 12 лет, по 50 копеек; сверх же того, которые святое крещение с женами и с детьми примут всею семьею, давать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по иконе...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...Для обучения иноверческих детей учредить четыре школы: первую в Казани в Федоровском монастыре; вторую в Казанском уезде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Зюрейской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дороге в дворцовом селе Елабуге; третью в Свияжском уезде в городе Цивильске; четвертую в Казанском уезде в городе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Царевококшайске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обучать оных новокрещенских детей русской грамоте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алфабету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слогах букваря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десятословием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часослова, псалтыри и катехизиса и скорописному; однако же притом за ними смотреть, чтоб они и своих природных языков не позабыли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495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Из документа выбрать льготы, предоставляемые при принятии православия.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404664"/>
            <a:ext cx="341987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указом Анны Иоанновны от 11 сентября 1740 года появилась школа нового типа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новокрещенская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позднее архиерейская, в которых обучались совместно с русскими дети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новокрещен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мордвы, а затем школы другого типа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вотчинные и частные домашние. За пятьдесят лет своего существования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новокрещенские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 подготовили несколько тысяч священников в приходы с нерусским населением. Это был первый шаг в создании системы начального образования для нерусских народов Поволжья.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s://im0-tub-ru.yandex.net/i?id=d305b99604dab554165cf2598a94112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4870848" cy="3220848"/>
          </a:xfrm>
          <a:prstGeom prst="rect">
            <a:avLst/>
          </a:prstGeom>
          <a:noFill/>
        </p:spPr>
      </p:pic>
      <p:pic>
        <p:nvPicPr>
          <p:cNvPr id="32775" name="Picture 7" descr="http://museum-reu.narod.ru/schulen/fotos/Tserkovno-prihodskaya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418429" cy="3178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7"/>
            <a:ext cx="9144000" cy="6824283"/>
          </a:xfrm>
          <a:prstGeom prst="rect">
            <a:avLst/>
          </a:prstGeom>
          <a:noFill/>
        </p:spPr>
      </p:pic>
      <p:sp>
        <p:nvSpPr>
          <p:cNvPr id="5" name="Блок-схема: дисплей 4"/>
          <p:cNvSpPr/>
          <p:nvPr/>
        </p:nvSpPr>
        <p:spPr>
          <a:xfrm>
            <a:off x="5580112" y="3645024"/>
            <a:ext cx="360040" cy="288032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исплей 5"/>
          <p:cNvSpPr/>
          <p:nvPr/>
        </p:nvSpPr>
        <p:spPr>
          <a:xfrm>
            <a:off x="1043608" y="3645024"/>
            <a:ext cx="360040" cy="288032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исплей 6"/>
          <p:cNvSpPr/>
          <p:nvPr/>
        </p:nvSpPr>
        <p:spPr>
          <a:xfrm>
            <a:off x="2843808" y="4149080"/>
            <a:ext cx="360040" cy="288032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исплей 7"/>
          <p:cNvSpPr/>
          <p:nvPr/>
        </p:nvSpPr>
        <p:spPr>
          <a:xfrm>
            <a:off x="4211960" y="4293096"/>
            <a:ext cx="360040" cy="288032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turkaramamotoru.com/ru/rumyancev-5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222520" cy="27809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48264" y="2492896"/>
            <a:ext cx="164179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П.А. Румянцев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232248" cy="278574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4101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376264" cy="3074999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6" name="Picture 7" descr="Рисунок8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300192" y="404664"/>
            <a:ext cx="2303810" cy="3052549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" name="Picture 1031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520280" cy="3033529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8" name="Picture 5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645024"/>
            <a:ext cx="2232248" cy="292756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9" name="Picture 7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17032"/>
            <a:ext cx="2232248" cy="2768606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1798 году в селе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Чеберчино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графом П.А. Румянцевым возводится новая, каменная церковь (холодная), с главным престолом в честь Казанской иконы Божией Матери и двумя боковыми престолами: правым – в честь поклонения честным веригам Святого Апостола Петра, левым – во имя Святителя и Чудотворца Николая.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32CA3B29"/>
          <p:cNvPicPr>
            <a:picLocks noChangeAspect="1" noChangeArrowheads="1"/>
          </p:cNvPicPr>
          <p:nvPr/>
        </p:nvPicPr>
        <p:blipFill>
          <a:blip r:embed="rId2" cstate="print"/>
          <a:srcRect l="11296" t="5983" r="4922" b="26630"/>
          <a:stretch>
            <a:fillRect/>
          </a:stretch>
        </p:blipFill>
        <p:spPr bwMode="auto">
          <a:xfrm>
            <a:off x="5004048" y="260648"/>
            <a:ext cx="3888433" cy="2808312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3" descr="F:\Христианство\IMG_6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744246" cy="2494604"/>
          </a:xfrm>
          <a:prstGeom prst="rect">
            <a:avLst/>
          </a:prstGeom>
          <a:noFill/>
        </p:spPr>
      </p:pic>
      <p:pic>
        <p:nvPicPr>
          <p:cNvPr id="36868" name="Picture 4" descr="19BFFAC5"/>
          <p:cNvPicPr>
            <a:picLocks noChangeAspect="1" noChangeArrowheads="1"/>
          </p:cNvPicPr>
          <p:nvPr/>
        </p:nvPicPr>
        <p:blipFill>
          <a:blip r:embed="rId4" cstate="print"/>
          <a:srcRect l="22345" t="22281" r="7272" b="28151"/>
          <a:stretch>
            <a:fillRect/>
          </a:stretch>
        </p:blipFill>
        <p:spPr bwMode="auto">
          <a:xfrm>
            <a:off x="251520" y="3717032"/>
            <a:ext cx="4734759" cy="2699643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Христианство\26214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4344350" cy="2808312"/>
          </a:xfrm>
          <a:prstGeom prst="rect">
            <a:avLst/>
          </a:prstGeom>
          <a:noFill/>
        </p:spPr>
      </p:pic>
      <p:pic>
        <p:nvPicPr>
          <p:cNvPr id="33796" name="Picture 4" descr="F:\Христианство\Джакомо Антонио Доменико Кварен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7895"/>
            <a:ext cx="3312368" cy="3783791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Д. Кваренги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Христианство\IMG_6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286" y="404663"/>
            <a:ext cx="4647185" cy="309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0" y="764704"/>
            <a:ext cx="40324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началу 60 –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крещение мордвы в основном было завершено. Это дало основание Екатерине II для закрытия Конторы новокрещенских дел 26 апреля 1764 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autogear.ru/misc/i/gallery/15252/81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598937" cy="54257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301208"/>
            <a:ext cx="207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Екатерина II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4. Итоги урока.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1986226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Прибалтийских и Украинских землях российское правительство сохраняло различные формы автономии.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Калмыки и казахи вошли в состав Российской империи по собственной инициативе.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Российские правители проявляли терпимость по отношению к нехристианам.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роводилась христианизация Поволжья.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Рисунок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286"/>
            <a:ext cx="1296144" cy="161753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" name="Picture 4101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864096" cy="1118181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8" name="Picture 7" descr="Рисунок8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092280" y="188640"/>
            <a:ext cx="1249950" cy="1656184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9" name="Picture 1031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85184"/>
            <a:ext cx="1296144" cy="1560101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0" name="Picture 5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301208"/>
            <a:ext cx="1008112" cy="132212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" name="Picture 7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941168"/>
            <a:ext cx="1296144" cy="1607578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239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 dirty="0">
                <a:solidFill>
                  <a:srgbClr val="FF3300"/>
                </a:solidFill>
              </a:rPr>
              <a:t>Вспомни  и назови:</a:t>
            </a:r>
          </a:p>
          <a:p>
            <a:pPr algn="ctr">
              <a:spcBef>
                <a:spcPct val="50000"/>
              </a:spcBef>
            </a:pPr>
            <a:endParaRPr lang="ru-RU" sz="2800" b="1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9512" y="1556792"/>
            <a:ext cx="8686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1725 - 1762 гг</a:t>
            </a:r>
            <a:r>
              <a:rPr lang="ru-RU" sz="3200" b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/>
              <a:t>1734 </a:t>
            </a:r>
            <a:r>
              <a:rPr lang="ru-RU" sz="3200" b="1" dirty="0"/>
              <a:t>г.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/>
              <a:t>1435 -1740 гг.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/>
              <a:t>11 сентября 1740 г.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/>
              <a:t>1743 гг.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smtClean="0"/>
              <a:t>1798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повт. §§ 13 - 16 , подготовиться к обобщающему уроку.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sentacii.ru/documents_4/296af24c8d1936772870a083aa976925/img2.jpg"/>
          <p:cNvPicPr>
            <a:picLocks noChangeAspect="1" noChangeArrowheads="1"/>
          </p:cNvPicPr>
          <p:nvPr/>
        </p:nvPicPr>
        <p:blipFill>
          <a:blip r:embed="rId2" cstate="print"/>
          <a:srcRect r="23225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686305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Национальная и религиозная политика в 1725-1762 гг.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Христианизация народов мордовского края.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ideouroki.net/videouroki/conspekty/hist8rufgos/18-nacionalnaya-i-religioznaya-politika-v-1725-1762-godah.files/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3326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1. Национальная политика.</a:t>
            </a:r>
            <a:endParaRPr lang="ru-RU" sz="4000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tdata.ru/u12/photoB1D3/2065397789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tdata.ru/u12/photoB1D3/20653977891-0/original.jpg"/>
          <p:cNvPicPr>
            <a:picLocks noChangeAspect="1" noChangeArrowheads="1"/>
          </p:cNvPicPr>
          <p:nvPr/>
        </p:nvPicPr>
        <p:blipFill>
          <a:blip r:embed="rId2" cstate="print"/>
          <a:srcRect l="998" t="1331" r="35132" b="1533"/>
          <a:stretch>
            <a:fillRect/>
          </a:stretch>
        </p:blipFill>
        <p:spPr bwMode="auto">
          <a:xfrm>
            <a:off x="467544" y="188640"/>
            <a:ext cx="3960440" cy="4517377"/>
          </a:xfrm>
          <a:prstGeom prst="rect">
            <a:avLst/>
          </a:prstGeom>
          <a:noFill/>
        </p:spPr>
      </p:pic>
      <p:pic>
        <p:nvPicPr>
          <p:cNvPr id="5" name="Рисунок 4" descr="https://videouroki.net/videouroki/conspekty/hist8rufgos/18-nacionalnaya-i-religioznaya-politika-v-1725-1762-godah.files/image003.jpg"/>
          <p:cNvPicPr/>
          <p:nvPr/>
        </p:nvPicPr>
        <p:blipFill>
          <a:blip r:embed="rId3" cstate="print"/>
          <a:srcRect l="33281"/>
          <a:stretch>
            <a:fillRect/>
          </a:stretch>
        </p:blipFill>
        <p:spPr bwMode="auto">
          <a:xfrm>
            <a:off x="5004048" y="188640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ideouroki.net/videouroki/conspekty/hist8rufgos/18-nacionalnaya-i-religioznaya-politika-v-1725-1762-godah.files/image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uchkom43.ru/wp-content/uploads/2016/05/dd7383a34a40e0436ff20ce0c6e30fcf.jpg"/>
          <p:cNvPicPr>
            <a:picLocks noChangeAspect="1" noChangeArrowheads="1"/>
          </p:cNvPicPr>
          <p:nvPr/>
        </p:nvPicPr>
        <p:blipFill>
          <a:blip r:embed="rId2" cstate="print"/>
          <a:srcRect l="3605" t="12504" r="59144" b="28775"/>
          <a:stretch>
            <a:fillRect/>
          </a:stretch>
        </p:blipFill>
        <p:spPr bwMode="auto">
          <a:xfrm>
            <a:off x="251520" y="0"/>
            <a:ext cx="61020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332656"/>
            <a:ext cx="2430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Жуз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  — исторически сложившееся объединение казахов.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1506" name="Picture 2" descr="https://kaktakto.com/wp-content/uploads/2018/08/000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868" y="2708920"/>
            <a:ext cx="2806132" cy="226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uchkom43.ru/wp-content/uploads/2016/05/dd7383a34a40e0436ff20ce0c6e30fcf.jpg"/>
          <p:cNvPicPr>
            <a:picLocks noChangeAspect="1" noChangeArrowheads="1"/>
          </p:cNvPicPr>
          <p:nvPr/>
        </p:nvPicPr>
        <p:blipFill>
          <a:blip r:embed="rId2" cstate="print"/>
          <a:srcRect l="3605" t="42481" r="62987" b="28775"/>
          <a:stretch>
            <a:fillRect/>
          </a:stretch>
        </p:blipFill>
        <p:spPr bwMode="auto">
          <a:xfrm>
            <a:off x="179512" y="804653"/>
            <a:ext cx="8712968" cy="53446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Башкирские восстания 1735 – 1740 гг., 1755г.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823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Историк</cp:lastModifiedBy>
  <cp:revision>30</cp:revision>
  <dcterms:created xsi:type="dcterms:W3CDTF">2019-02-28T14:18:19Z</dcterms:created>
  <dcterms:modified xsi:type="dcterms:W3CDTF">2022-10-18T05:11:36Z</dcterms:modified>
</cp:coreProperties>
</file>